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eixeira de Souza" userId="ea57b2522db48dd2" providerId="LiveId" clId="{5A1ECB44-D07A-4CC5-AFE0-FDD80D1F1BAE}"/>
    <pc:docChg chg="modSld">
      <pc:chgData name="Rodrigo Teixeira de Souza" userId="ea57b2522db48dd2" providerId="LiveId" clId="{5A1ECB44-D07A-4CC5-AFE0-FDD80D1F1BAE}" dt="2020-03-06T09:31:13.799" v="154" actId="20577"/>
      <pc:docMkLst>
        <pc:docMk/>
      </pc:docMkLst>
      <pc:sldChg chg="modSp">
        <pc:chgData name="Rodrigo Teixeira de Souza" userId="ea57b2522db48dd2" providerId="LiveId" clId="{5A1ECB44-D07A-4CC5-AFE0-FDD80D1F1BAE}" dt="2020-03-06T09:28:26.725" v="28" actId="20577"/>
        <pc:sldMkLst>
          <pc:docMk/>
          <pc:sldMk cId="478164283" sldId="259"/>
        </pc:sldMkLst>
        <pc:spChg chg="mod">
          <ac:chgData name="Rodrigo Teixeira de Souza" userId="ea57b2522db48dd2" providerId="LiveId" clId="{5A1ECB44-D07A-4CC5-AFE0-FDD80D1F1BAE}" dt="2020-03-06T09:28:26.725" v="28" actId="20577"/>
          <ac:spMkLst>
            <pc:docMk/>
            <pc:sldMk cId="478164283" sldId="259"/>
            <ac:spMk id="16" creationId="{CC8708A7-FA9E-4B8E-B253-CB72333034E6}"/>
          </ac:spMkLst>
        </pc:spChg>
      </pc:sldChg>
      <pc:sldChg chg="modSp">
        <pc:chgData name="Rodrigo Teixeira de Souza" userId="ea57b2522db48dd2" providerId="LiveId" clId="{5A1ECB44-D07A-4CC5-AFE0-FDD80D1F1BAE}" dt="2020-03-06T09:31:13.799" v="154" actId="20577"/>
        <pc:sldMkLst>
          <pc:docMk/>
          <pc:sldMk cId="649792132" sldId="261"/>
        </pc:sldMkLst>
        <pc:spChg chg="mod">
          <ac:chgData name="Rodrigo Teixeira de Souza" userId="ea57b2522db48dd2" providerId="LiveId" clId="{5A1ECB44-D07A-4CC5-AFE0-FDD80D1F1BAE}" dt="2020-03-06T09:31:13.799" v="154" actId="20577"/>
          <ac:spMkLst>
            <pc:docMk/>
            <pc:sldMk cId="649792132" sldId="261"/>
            <ac:spMk id="8" creationId="{527F56D0-22E4-4A7B-B7E9-0C69D692BB7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1FB16-5752-455C-91C7-058D00ABE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87FDF0-1AF4-457C-8C71-943249D41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70F5F-613E-4FA9-877B-00E55218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AA81A-817C-40DE-86C3-D327EF21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DBACE2-1AB3-425B-ABDC-9E8AD250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89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32CE3-8992-487D-ABC3-636EDDC3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426F58-4D1A-4A5A-82B1-0DA25F64E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3F56D-1BAA-4A18-97A8-A1F41D94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666376-78A9-4197-B424-80351D76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B1236D-A194-41C2-9E15-B4CB991D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89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BA9666-C868-46EE-B379-013AB298B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1347B1-3817-4AAF-997A-29A346E4A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905C12-5BAA-4C93-A47A-80184174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1AC50E-20CF-48BF-9D14-4D44113B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5C574-4F80-499B-9F1B-7B52D24E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83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189A-CB02-4175-BBED-608111BA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DBEE0-F99C-46ED-BBE5-2AEE5DFF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85D058-4073-4CA3-863E-7611F180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B53B9D-65FD-41ED-A552-C8004083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30DF35-7DB9-45A6-9F67-16ED162F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73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C6CC3-9D18-4E08-A554-9610FC8D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266FCA-0F22-4EA0-AAE3-9D6EF6D25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1EE7AB-CBCF-4D52-B3F3-C0C10757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38F20C-B7D4-40F7-A598-63D0ECEF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A1C3F0-133B-4814-ACC1-F1C89A4D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4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0BD03-855A-4301-9B16-1DF991FB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2EA18D-D11E-4234-93E9-B4941CEB0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A87C37-59B5-40E8-9A86-0B17C744B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668ED5-AAB9-43D6-8E2C-0831103D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4ED019-76A5-4BCC-8CBF-A164AF1B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C9E1B8-AACB-47FF-9190-DF04947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26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51C5C-DED8-49AE-AC16-441536BE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E16C41-22C2-4D17-B308-0EF1B00D2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65FA05-E424-4F90-BF83-FD7F7278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92FD4C-2725-496A-ACBE-AC665675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C66B71-367A-4C69-B54B-FAD6D75C1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688F40-12AB-4609-8889-48AE81A4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B98DB5-D1F5-4305-97FD-1BC94331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CB1ACC-EE23-4FDC-AEE0-9BF89AB9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80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32E5D-BB89-4F49-B807-577F249C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32CC14-9486-4ED9-B608-8A6FFB93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641B17-78CE-4909-B27D-0EDF2342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9561A1-E00A-4710-934E-E523D45B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91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653BE-31FB-499B-8582-A52128FD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91C343-F391-4B8F-B60B-ED43CDD9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B8F63-C019-4A36-B723-13D8651A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40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2E37F-1116-4EC1-BDB5-BF95F6FE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3969F3-3561-4085-A965-15CFA78E7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A5C69-08D4-4FBC-8124-6F597E47E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737BDC-A709-40A8-8075-49C2E8F0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B05DCD-19B9-450E-A729-53CDF859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E9FDA-4562-4A19-BFD6-E060F9AB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64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AB737-A36C-46E3-A6B9-CD2320E5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422FDE-48D1-4C9F-8693-4EEBD4ACE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C86AAC-4348-497E-A4E2-2C7B7E05B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BF060C-9DD4-4D16-B754-ED4F0293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8F7D11-F076-4836-A8AB-206E9435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1AB3D4-B8DF-4A66-9BBB-7DDA0755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9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69121B-DD0C-400A-8B44-FC5293E0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08CCB-F66D-4917-9DEC-562B261D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4D34C8-0DE7-4464-AEF3-EFEDBC30C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6E0D3-733C-4BC4-95FE-22EAD6BB6518}" type="datetimeFigureOut">
              <a:rPr lang="pt-BR" smtClean="0"/>
              <a:t>14/06/2020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04BCD-FB72-471C-9F4E-6FCE6AC47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FDB43-87D1-418F-ADFB-765E41ADB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1C4D0-235F-49E8-8F67-EC957F232B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34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093394-AED0-4DA7-8D3B-D5C0639A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91" y="175216"/>
            <a:ext cx="4422017" cy="16866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C87527-C6AA-4233-9A9B-D812F831838A}"/>
              </a:ext>
            </a:extLst>
          </p:cNvPr>
          <p:cNvSpPr txBox="1"/>
          <p:nvPr/>
        </p:nvSpPr>
        <p:spPr>
          <a:xfrm>
            <a:off x="5288021" y="1926454"/>
            <a:ext cx="1615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CES-22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246EE6-6AEA-4DC2-969A-1063B4CB8DD4}"/>
              </a:ext>
            </a:extLst>
          </p:cNvPr>
          <p:cNvSpPr txBox="1"/>
          <p:nvPr/>
        </p:nvSpPr>
        <p:spPr>
          <a:xfrm>
            <a:off x="3351689" y="2445582"/>
            <a:ext cx="5488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Programação Orientada a</a:t>
            </a:r>
          </a:p>
          <a:p>
            <a:pPr algn="ctr"/>
            <a:r>
              <a:rPr lang="pt-BR" sz="4000" dirty="0"/>
              <a:t>Objetos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6F0FA7-A262-4808-9F45-63C0CDC2F4C4}"/>
              </a:ext>
            </a:extLst>
          </p:cNvPr>
          <p:cNvSpPr txBox="1"/>
          <p:nvPr/>
        </p:nvSpPr>
        <p:spPr>
          <a:xfrm>
            <a:off x="1959417" y="4255284"/>
            <a:ext cx="8273162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/>
              <a:t>Desenvolvimento de um jogo usando PyGame – 1ª Apresentação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06/03/2020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1º ano de Engenharia da Computação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Alunos: Eduardo Menezes, Rodrigo Alves e Rodrigo Teixeira</a:t>
            </a:r>
          </a:p>
        </p:txBody>
      </p:sp>
    </p:spTree>
    <p:extLst>
      <p:ext uri="{BB962C8B-B14F-4D97-AF65-F5344CB8AC3E}">
        <p14:creationId xmlns:p14="http://schemas.microsoft.com/office/powerpoint/2010/main" val="96675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07F02CA-5438-4AED-96D5-77703F09B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2C5FD66-6C99-4C48-91EB-87C5F89E23D3}"/>
              </a:ext>
            </a:extLst>
          </p:cNvPr>
          <p:cNvGrpSpPr/>
          <p:nvPr/>
        </p:nvGrpSpPr>
        <p:grpSpPr>
          <a:xfrm>
            <a:off x="2247303" y="557468"/>
            <a:ext cx="7730398" cy="5444222"/>
            <a:chOff x="1798193" y="298210"/>
            <a:chExt cx="7730398" cy="54442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C6D92E7-B4B3-4E31-A0D6-1E4EBFC74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93" y="1389511"/>
              <a:ext cx="7730398" cy="4352921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F89525C-140A-4B6E-96F1-96A9C34A1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055" y="298210"/>
              <a:ext cx="5118463" cy="2788285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14DD7-D14F-4698-B930-87FEDAD20C54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B81ED7-DEE6-41B9-8C90-324FCAF120E9}"/>
              </a:ext>
            </a:extLst>
          </p:cNvPr>
          <p:cNvSpPr txBox="1"/>
          <p:nvPr/>
        </p:nvSpPr>
        <p:spPr>
          <a:xfrm>
            <a:off x="1059435" y="6245179"/>
            <a:ext cx="339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kyScrappers" panose="00000500000000000000" pitchFamily="50" charset="0"/>
              </a:rPr>
              <a:t>github.com/P1F/ITApythers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C2E368B-9113-4831-AB06-AC0BB51A0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" y="5872885"/>
            <a:ext cx="1113921" cy="11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26A2F0F-AFD4-4E27-821C-8E4A3E129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D02E17-4F76-4B6F-AA4D-E21172332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E349535-BD53-435F-BA23-B5A065339DFF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70BD32-F458-4960-8692-561AC21DE29F}"/>
              </a:ext>
            </a:extLst>
          </p:cNvPr>
          <p:cNvSpPr txBox="1"/>
          <p:nvPr/>
        </p:nvSpPr>
        <p:spPr>
          <a:xfrm>
            <a:off x="532660" y="271535"/>
            <a:ext cx="3431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Proposta do jogo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8708A7-FA9E-4B8E-B253-CB72333034E6}"/>
              </a:ext>
            </a:extLst>
          </p:cNvPr>
          <p:cNvSpPr txBox="1"/>
          <p:nvPr/>
        </p:nvSpPr>
        <p:spPr>
          <a:xfrm>
            <a:off x="532660" y="1717940"/>
            <a:ext cx="47934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Jogo de combate 2-d ao estilo Street </a:t>
            </a:r>
            <a:r>
              <a:rPr lang="pt-BR" b="1" dirty="0" err="1">
                <a:solidFill>
                  <a:schemeClr val="bg1"/>
                </a:solidFill>
              </a:rPr>
              <a:t>Fighter</a:t>
            </a:r>
            <a:r>
              <a:rPr lang="pt-BR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Personagem possuirá barra de vida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Player </a:t>
            </a:r>
            <a:r>
              <a:rPr lang="pt-BR" b="1" dirty="0" err="1">
                <a:solidFill>
                  <a:schemeClr val="bg1"/>
                </a:solidFill>
              </a:rPr>
              <a:t>vs</a:t>
            </a:r>
            <a:r>
              <a:rPr lang="pt-BR" b="1" dirty="0">
                <a:solidFill>
                  <a:schemeClr val="bg1"/>
                </a:solidFill>
              </a:rPr>
              <a:t> Player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Diferentes personagens e fases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Cada personagem possuirá um golpe especial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1D94F3-4293-4B85-9C5F-906E6AF245F0}"/>
              </a:ext>
            </a:extLst>
          </p:cNvPr>
          <p:cNvSpPr/>
          <p:nvPr/>
        </p:nvSpPr>
        <p:spPr>
          <a:xfrm>
            <a:off x="532660" y="3854944"/>
            <a:ext cx="10760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jogatina consiste em dois players que jogam entre si com o objetivo de derrotar um ao outro e vencer a partida. O jogo será ambientado em diferentes cenários do ITA e contará com os professores mais clássicos como personagens.</a:t>
            </a:r>
          </a:p>
        </p:txBody>
      </p:sp>
    </p:spTree>
    <p:extLst>
      <p:ext uri="{BB962C8B-B14F-4D97-AF65-F5344CB8AC3E}">
        <p14:creationId xmlns:p14="http://schemas.microsoft.com/office/powerpoint/2010/main" val="47816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BB8A63-2D32-4245-A16C-3E6E7DE0A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04767F1-4838-4908-ADAB-D2F2AA8BA8BF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E33548-37B6-4FCD-9756-F588ED910171}"/>
              </a:ext>
            </a:extLst>
          </p:cNvPr>
          <p:cNvSpPr txBox="1"/>
          <p:nvPr/>
        </p:nvSpPr>
        <p:spPr>
          <a:xfrm>
            <a:off x="532660" y="271535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Inspiração: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4C6AA7-0574-4A9D-BA47-076FE5FF4F55}"/>
              </a:ext>
            </a:extLst>
          </p:cNvPr>
          <p:cNvSpPr txBox="1"/>
          <p:nvPr/>
        </p:nvSpPr>
        <p:spPr>
          <a:xfrm>
            <a:off x="532660" y="1083049"/>
            <a:ext cx="702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Usaremos o jogo Street </a:t>
            </a:r>
            <a:r>
              <a:rPr lang="pt-BR" b="1" dirty="0" err="1">
                <a:solidFill>
                  <a:schemeClr val="bg1"/>
                </a:solidFill>
              </a:rPr>
              <a:t>Pyther</a:t>
            </a:r>
            <a:r>
              <a:rPr lang="pt-BR" b="1" dirty="0">
                <a:solidFill>
                  <a:schemeClr val="bg1"/>
                </a:solidFill>
              </a:rPr>
              <a:t> como referência para o desenvolvimento do nosso game.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76A4EA-8140-4BF4-95A8-C52FD535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5" y="2059302"/>
            <a:ext cx="4143745" cy="32765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BF9CC1-222F-49B4-94F8-EC2205FC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267" y="2266936"/>
            <a:ext cx="4796453" cy="35838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B5E451-E34A-4E6E-9ABD-170687539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7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21064D-CEFD-451D-8210-D963CB47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D2E016F-B182-4FA9-8B75-E3C665E3D143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BDA46-D93E-4A2E-AAD6-F8CBF7E6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5B82EC-9B4D-46E2-90E6-8A0697978AAF}"/>
              </a:ext>
            </a:extLst>
          </p:cNvPr>
          <p:cNvSpPr txBox="1"/>
          <p:nvPr/>
        </p:nvSpPr>
        <p:spPr>
          <a:xfrm>
            <a:off x="532660" y="271535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Menu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7F56D0-22E4-4A7B-B7E9-0C69D692BB7B}"/>
              </a:ext>
            </a:extLst>
          </p:cNvPr>
          <p:cNvSpPr txBox="1"/>
          <p:nvPr/>
        </p:nvSpPr>
        <p:spPr>
          <a:xfrm>
            <a:off x="532660" y="1560990"/>
            <a:ext cx="7448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Escolha do Personagem:</a:t>
            </a:r>
          </a:p>
          <a:p>
            <a:r>
              <a:rPr lang="pt-BR" b="1" dirty="0">
                <a:solidFill>
                  <a:schemeClr val="bg1"/>
                </a:solidFill>
              </a:rPr>
              <a:t>Primeiramente, foram construídos os menus iniciais e de escolha dos personagens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As decisões tomadas aqui influenciarão nas funções construtoras das classes dos personagens presentes na luta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Foi feito 1x1 para se evitar da necessidade de implementação de IA, o que fugiria do escopo da disciplina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Além disso, como adicional, foram criadas animações e efeitos sonoros, durante a looping realizado para a escolha dos personagens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401BF8-3845-4FEE-8FE5-39326166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26" y="2919021"/>
            <a:ext cx="3692140" cy="27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9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21064D-CEFD-451D-8210-D963CB47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D2E016F-B182-4FA9-8B75-E3C665E3D143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BDA46-D93E-4A2E-AAD6-F8CBF7E6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5B82EC-9B4D-46E2-90E6-8A0697978AAF}"/>
              </a:ext>
            </a:extLst>
          </p:cNvPr>
          <p:cNvSpPr txBox="1"/>
          <p:nvPr/>
        </p:nvSpPr>
        <p:spPr>
          <a:xfrm>
            <a:off x="532660" y="271535"/>
            <a:ext cx="1770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Jogando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7F56D0-22E4-4A7B-B7E9-0C69D692BB7B}"/>
              </a:ext>
            </a:extLst>
          </p:cNvPr>
          <p:cNvSpPr txBox="1"/>
          <p:nvPr/>
        </p:nvSpPr>
        <p:spPr>
          <a:xfrm>
            <a:off x="532660" y="1560990"/>
            <a:ext cx="7448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A Luta:</a:t>
            </a:r>
          </a:p>
          <a:p>
            <a:r>
              <a:rPr lang="pt-BR" b="1" dirty="0">
                <a:solidFill>
                  <a:schemeClr val="bg1"/>
                </a:solidFill>
              </a:rPr>
              <a:t>Várias classes entram no jogo: Vida, Personagem, </a:t>
            </a:r>
            <a:r>
              <a:rPr lang="pt-BR" b="1" dirty="0" err="1">
                <a:solidFill>
                  <a:schemeClr val="bg1"/>
                </a:solidFill>
              </a:rPr>
              <a:t>Hitbox</a:t>
            </a:r>
            <a:r>
              <a:rPr lang="pt-BR" b="1" dirty="0">
                <a:solidFill>
                  <a:schemeClr val="bg1"/>
                </a:solidFill>
              </a:rPr>
              <a:t>, etc...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...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...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Somado a isso, cada professor terá um especial temático, e serão utilizados diferentes cenários com aparição randômica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401BF8-3845-4FEE-8FE5-39326166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26" y="2919021"/>
            <a:ext cx="3692140" cy="27748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09CF3F1-5FA5-4CAE-8166-903BF7B8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668" y="2927898"/>
            <a:ext cx="3693676" cy="27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21064D-CEFD-451D-8210-D963CB479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9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86"/>
          <a:stretch/>
        </p:blipFill>
        <p:spPr>
          <a:xfrm>
            <a:off x="16502" y="0"/>
            <a:ext cx="12192000" cy="6001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D2E016F-B182-4FA9-8B75-E3C665E3D143}"/>
              </a:ext>
            </a:extLst>
          </p:cNvPr>
          <p:cNvSpPr/>
          <p:nvPr/>
        </p:nvSpPr>
        <p:spPr>
          <a:xfrm>
            <a:off x="0" y="6001690"/>
            <a:ext cx="12208502" cy="85631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65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BDA46-D93E-4A2E-AAD6-F8CBF7E6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26" y="-126112"/>
            <a:ext cx="5118463" cy="2788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5B82EC-9B4D-46E2-90E6-8A0697978AAF}"/>
              </a:ext>
            </a:extLst>
          </p:cNvPr>
          <p:cNvSpPr txBox="1"/>
          <p:nvPr/>
        </p:nvSpPr>
        <p:spPr>
          <a:xfrm>
            <a:off x="532660" y="27153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D44A23-EE85-4B92-AE30-D2C46FB7BF46}"/>
              </a:ext>
            </a:extLst>
          </p:cNvPr>
          <p:cNvSpPr txBox="1"/>
          <p:nvPr/>
        </p:nvSpPr>
        <p:spPr>
          <a:xfrm>
            <a:off x="3656670" y="1919130"/>
            <a:ext cx="4878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3586089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242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SkyScrappers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Teixeira de Souza</dc:creator>
  <cp:lastModifiedBy>Eduardo Menezes Moraes</cp:lastModifiedBy>
  <cp:revision>18</cp:revision>
  <dcterms:created xsi:type="dcterms:W3CDTF">2020-03-06T07:08:25Z</dcterms:created>
  <dcterms:modified xsi:type="dcterms:W3CDTF">2020-06-14T04:28:16Z</dcterms:modified>
</cp:coreProperties>
</file>